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1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FB3A4-FDAB-4949-9896-3638FB56BDF3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49825-04F5-4813-BC62-C817F4603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2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0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18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9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47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45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68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6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5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2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8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4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1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1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45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5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CF1133-3259-4C45-BABA-5B62D9C6F78D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C38F-8051-4424-A948-C0C6501D9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 Reservation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4415E-9D1E-41C6-AEEC-632E67E3D2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WAINS TRANSPORT</a:t>
            </a:r>
          </a:p>
        </p:txBody>
      </p:sp>
    </p:spTree>
    <p:extLst>
      <p:ext uri="{BB962C8B-B14F-4D97-AF65-F5344CB8AC3E}">
        <p14:creationId xmlns:p14="http://schemas.microsoft.com/office/powerpoint/2010/main" val="1429277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16397"/>
            <a:ext cx="10018713" cy="44823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DFD of Reservation</a:t>
            </a:r>
            <a:endParaRPr lang="en-US" sz="20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50AB6-68CF-45CF-815F-A46FD839B8B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90" y="1796716"/>
            <a:ext cx="6833820" cy="48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2942652"/>
            <a:ext cx="4062571" cy="2264085"/>
          </a:xfrm>
        </p:spPr>
        <p:txBody>
          <a:bodyPr>
            <a:normAutofit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Sequence Diagram</a:t>
            </a:r>
          </a:p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the sequence diagram of the user making reservation on the System online and Printing the Ticket afterward.</a:t>
            </a:r>
            <a:endParaRPr lang="en-US" sz="20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AF82D9-C9DF-4C55-AF74-D385428CC5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445007"/>
              </p:ext>
            </p:extLst>
          </p:nvPr>
        </p:nvGraphicFramePr>
        <p:xfrm>
          <a:off x="6288505" y="1291392"/>
          <a:ext cx="5264067" cy="5328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877147" imgH="7963252" progId="Visio.Drawing.15">
                  <p:embed/>
                </p:oleObj>
              </mc:Choice>
              <mc:Fallback>
                <p:oleObj name="Visio" r:id="rId2" imgW="7877147" imgH="7963252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8505" y="1291392"/>
                        <a:ext cx="5264067" cy="53282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096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System Development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419728"/>
            <a:ext cx="9495652" cy="4612103"/>
          </a:xfrm>
        </p:spPr>
        <p:txBody>
          <a:bodyPr anchor="t">
            <a:normAutofit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and Languages Used during the Development of the System are as follow</a:t>
            </a:r>
          </a:p>
          <a:p>
            <a:pPr algn="just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spc="-25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PHP</a:t>
            </a:r>
          </a:p>
          <a:p>
            <a:pPr algn="just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HTML</a:t>
            </a:r>
          </a:p>
          <a:p>
            <a:pPr algn="just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spc="-25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CSS</a:t>
            </a:r>
          </a:p>
          <a:p>
            <a:pPr algn="just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JavaScript</a:t>
            </a:r>
          </a:p>
          <a:p>
            <a:pPr algn="just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spc="-25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jQuery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7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 Form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78" y="2079352"/>
            <a:ext cx="7828547" cy="4269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62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Registration Form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578" y="2079352"/>
            <a:ext cx="7828546" cy="4269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6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Home Page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1"/>
          <a:stretch/>
        </p:blipFill>
        <p:spPr>
          <a:xfrm>
            <a:off x="2080724" y="2022821"/>
            <a:ext cx="4528623" cy="3916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A6014-84FC-4CDE-A804-855D265CD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37518" r="-523" b="25893"/>
          <a:stretch/>
        </p:blipFill>
        <p:spPr>
          <a:xfrm>
            <a:off x="6957525" y="2022821"/>
            <a:ext cx="4528623" cy="3916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11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About Page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0" t="-93" r="78" b="52975"/>
          <a:stretch/>
        </p:blipFill>
        <p:spPr>
          <a:xfrm>
            <a:off x="1990496" y="2043321"/>
            <a:ext cx="4538641" cy="3784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0E985-53BC-4957-B4E4-F59708E6A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5" t="37150" r="403" b="15733"/>
          <a:stretch/>
        </p:blipFill>
        <p:spPr>
          <a:xfrm>
            <a:off x="6931464" y="2043321"/>
            <a:ext cx="4538641" cy="3784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242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Contact Page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33"/>
          <a:stretch/>
        </p:blipFill>
        <p:spPr>
          <a:xfrm>
            <a:off x="1990496" y="2043321"/>
            <a:ext cx="4538641" cy="3784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0E985-53BC-4957-B4E4-F59708E6A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7" t="33033" r="1507"/>
          <a:stretch/>
        </p:blipFill>
        <p:spPr>
          <a:xfrm>
            <a:off x="6931464" y="2043321"/>
            <a:ext cx="4538641" cy="3784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773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Booking Page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6" r="7906"/>
          <a:stretch/>
        </p:blipFill>
        <p:spPr>
          <a:xfrm>
            <a:off x="1990496" y="2043321"/>
            <a:ext cx="4538641" cy="3784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0E985-53BC-4957-B4E4-F59708E6A6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" r="353" b="26462"/>
          <a:stretch/>
        </p:blipFill>
        <p:spPr>
          <a:xfrm>
            <a:off x="6931464" y="2043321"/>
            <a:ext cx="4538641" cy="3784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24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 Reservation Page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r="3097"/>
          <a:stretch/>
        </p:blipFill>
        <p:spPr>
          <a:xfrm>
            <a:off x="2823411" y="2020226"/>
            <a:ext cx="8238258" cy="4248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39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77D0-A509-4C1D-8FFA-D92A6C2F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Humaira Afzal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2D38AE-B7E7-447C-8620-292105DF40B8}"/>
              </a:ext>
            </a:extLst>
          </p:cNvPr>
          <p:cNvSpPr txBox="1">
            <a:spLocks/>
          </p:cNvSpPr>
          <p:nvPr/>
        </p:nvSpPr>
        <p:spPr>
          <a:xfrm>
            <a:off x="1484310" y="2438399"/>
            <a:ext cx="10018713" cy="3733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Talha Sajid Chaudhary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MCSE-19-35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2019-2021</a:t>
            </a:r>
          </a:p>
        </p:txBody>
      </p:sp>
    </p:spTree>
    <p:extLst>
      <p:ext uri="{BB962C8B-B14F-4D97-AF65-F5344CB8AC3E}">
        <p14:creationId xmlns:p14="http://schemas.microsoft.com/office/powerpoint/2010/main" val="342150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Printed Ticket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77A7-B2B1-4346-AAAA-74DB3063E18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3"/>
          <a:stretch/>
        </p:blipFill>
        <p:spPr>
          <a:xfrm>
            <a:off x="3047999" y="2115151"/>
            <a:ext cx="3048001" cy="3985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976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Dashboard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578" y="2308516"/>
            <a:ext cx="7828547" cy="3811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918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</a:t>
            </a:r>
            <a:r>
              <a:rPr lang="en-US" sz="2800" b="1" spc="-25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Schedule Page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578" y="2366099"/>
            <a:ext cx="7828547" cy="369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969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Add Schedule Page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578" y="2438363"/>
            <a:ext cx="7828547" cy="3551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80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</a:t>
            </a:r>
            <a:r>
              <a:rPr lang="en-US" sz="2800" b="1" spc="-25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Buses Page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5462" y="2366099"/>
            <a:ext cx="7668778" cy="3696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57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Add Buses Page 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578" y="2453731"/>
            <a:ext cx="7828547" cy="3520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286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8147" y="2310063"/>
            <a:ext cx="7808181" cy="3728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098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Report After applying the Search Filters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8147" y="2385266"/>
            <a:ext cx="7808181" cy="3578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291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User’s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6" y="1303136"/>
            <a:ext cx="9495652" cy="489283"/>
          </a:xfrm>
        </p:spPr>
        <p:txBody>
          <a:bodyPr anchor="t">
            <a:normAutofit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Printing the Report</a:t>
            </a:r>
            <a:endParaRPr lang="en-US" sz="2800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8A7C-4773-47AD-BAB5-50B34E6B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3504" y="2310063"/>
            <a:ext cx="7797489" cy="3733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422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C38F-8051-4424-A948-C0C6501D9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1" y="2288116"/>
            <a:ext cx="9998072" cy="2281767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18623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669472"/>
            <a:ext cx="10018713" cy="1752599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5" y="2030184"/>
            <a:ext cx="10018713" cy="312964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dirty="0"/>
              <a:t>  Introduction</a:t>
            </a:r>
          </a:p>
          <a:p>
            <a:pPr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dirty="0"/>
              <a:t>  System Analysis</a:t>
            </a:r>
          </a:p>
          <a:p>
            <a:pPr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dirty="0"/>
              <a:t>  System Design</a:t>
            </a:r>
          </a:p>
          <a:p>
            <a:pPr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dirty="0"/>
              <a:t>  System Development and Implementation</a:t>
            </a:r>
          </a:p>
          <a:p>
            <a:pPr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z="2800" dirty="0"/>
              <a:t>  User Guide</a:t>
            </a:r>
          </a:p>
        </p:txBody>
      </p:sp>
    </p:spTree>
    <p:extLst>
      <p:ext uri="{BB962C8B-B14F-4D97-AF65-F5344CB8AC3E}">
        <p14:creationId xmlns:p14="http://schemas.microsoft.com/office/powerpoint/2010/main" val="328182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66947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5" y="1532965"/>
            <a:ext cx="10018713" cy="4655561"/>
          </a:xfrm>
        </p:spPr>
        <p:txBody>
          <a:bodyPr>
            <a:normAutofit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Bus Management System of WAINS Transport is a web-based application that Allows </a:t>
            </a:r>
            <a:r>
              <a:rPr lang="en-US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Visitors to Check Bus Ticket Availability and Reserve Bus Ticket Online. This </a:t>
            </a:r>
            <a:r>
              <a:rPr lang="en-US" spc="-1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Provides a Facility to reserve seats, Cancelling Reservation</a:t>
            </a:r>
            <a:r>
              <a:rPr lang="en-US" spc="-4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Bus Management System of Wains Transport </a:t>
            </a:r>
            <a:r>
              <a:rPr lang="en-US" spc="-3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Deals with the Maintenance of the record of each Passenger who has Reserved a Seat for </a:t>
            </a:r>
            <a:r>
              <a:rPr lang="en-US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Journey. It also Includes Maintenance of Information like Schedule and Details of each Bus</a:t>
            </a:r>
            <a:r>
              <a:rPr lang="en-US" spc="-50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SzPct val="80000"/>
              <a:buNone/>
            </a:pPr>
            <a:endParaRPr lang="en-US" sz="2800" dirty="0"/>
          </a:p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of Bus Management System of WAINS Transport is to Improve the Productivity of Company's Employees with the Objectives to Manage the Data on Every Bus Terminal and Make a website to Reserve Seats and Check the Travel Fares.</a:t>
            </a:r>
          </a:p>
          <a:p>
            <a:pPr marL="0" indent="0">
              <a:buClr>
                <a:schemeClr val="accent1"/>
              </a:buClr>
              <a:buSzPct val="8000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320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System Analysis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B886231-4101-46D9-840C-B83FAB1CA2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812529"/>
              </p:ext>
            </p:extLst>
          </p:nvPr>
        </p:nvGraphicFramePr>
        <p:xfrm>
          <a:off x="2432210" y="2011122"/>
          <a:ext cx="7327579" cy="417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239246" imgH="3505200" progId="Visio.Drawing.15">
                  <p:embed/>
                </p:oleObj>
              </mc:Choice>
              <mc:Fallback>
                <p:oleObj name="Visio" r:id="rId2" imgW="6239246" imgH="350520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210" y="2011122"/>
                        <a:ext cx="7327579" cy="41774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94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5" y="1475874"/>
            <a:ext cx="10018713" cy="4135137"/>
          </a:xfrm>
        </p:spPr>
        <p:txBody>
          <a:bodyPr>
            <a:normAutofit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Online Bus Ticket Reservation System has two Modules</a:t>
            </a:r>
          </a:p>
          <a:p>
            <a:pPr algn="just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Administrative Module</a:t>
            </a:r>
          </a:p>
          <a:p>
            <a:pPr algn="just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pc="-25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 Module</a:t>
            </a:r>
          </a:p>
          <a:p>
            <a:pPr algn="just"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endParaRPr lang="en-US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System has Two Types of Users</a:t>
            </a:r>
          </a:p>
          <a:p>
            <a:pPr algn="just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</a:t>
            </a:r>
          </a:p>
          <a:p>
            <a:pPr algn="just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en-US" spc="-25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endParaRPr lang="en-US" spc="-25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SzPct val="8000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588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274" y="3097070"/>
            <a:ext cx="10018713" cy="8471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Diagram of Admin</a:t>
            </a:r>
            <a:endParaRPr lang="en-US" sz="2800" b="1" spc="-25" dirty="0">
              <a:solidFill>
                <a:srgbClr val="00000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000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will show what Admin can do in this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0640E-A059-4C7C-9941-5EF5EB5A8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13189" r="49016" b="42776"/>
          <a:stretch/>
        </p:blipFill>
        <p:spPr>
          <a:xfrm>
            <a:off x="7475622" y="1457197"/>
            <a:ext cx="3845254" cy="51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274" y="3097070"/>
            <a:ext cx="10018713" cy="8471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Diagram of User</a:t>
            </a:r>
            <a:endParaRPr lang="en-US" sz="2800" b="1" spc="-25" dirty="0">
              <a:solidFill>
                <a:srgbClr val="00000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000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will show what User can do in this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70B77-0464-4479-829A-C24E587C6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13684" r="50000" b="42487"/>
          <a:stretch/>
        </p:blipFill>
        <p:spPr>
          <a:xfrm>
            <a:off x="7491664" y="1490158"/>
            <a:ext cx="3731282" cy="51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0D4-B62F-457C-A9EE-A7C1154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496" y="589263"/>
            <a:ext cx="10018713" cy="70212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</a:rPr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2BC2-3CC5-4CBF-886F-25DACC891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95" y="1380565"/>
            <a:ext cx="10018713" cy="8471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800" b="1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 DFD</a:t>
            </a:r>
            <a:endParaRPr lang="en-US" sz="2800" b="1" spc="-25" dirty="0">
              <a:solidFill>
                <a:srgbClr val="00000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Clr>
                <a:schemeClr val="accent1"/>
              </a:buClr>
              <a:buSzPct val="80000"/>
              <a:buNone/>
            </a:pPr>
            <a:r>
              <a:rPr lang="en-US" sz="2000" spc="-25" dirty="0"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General Data Flow Diagram of the System is as Follow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90D6D-CE07-4805-9A64-1447CC57446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t="2449" r="7028" b="3564"/>
          <a:stretch/>
        </p:blipFill>
        <p:spPr bwMode="auto">
          <a:xfrm>
            <a:off x="3545305" y="2316902"/>
            <a:ext cx="5004887" cy="42443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5608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181</TotalTime>
  <Words>367</Words>
  <Application>Microsoft Office PowerPoint</Application>
  <PresentationFormat>Widescreen</PresentationFormat>
  <Paragraphs>78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Corbel</vt:lpstr>
      <vt:lpstr>Times New Roman</vt:lpstr>
      <vt:lpstr>Wingdings</vt:lpstr>
      <vt:lpstr>Wingdings 3</vt:lpstr>
      <vt:lpstr>Parallax</vt:lpstr>
      <vt:lpstr>Microsoft Visio Drawing</vt:lpstr>
      <vt:lpstr>Ticket Reservation System</vt:lpstr>
      <vt:lpstr>Submitted to Dr. Humaira Afzal</vt:lpstr>
      <vt:lpstr>Overview</vt:lpstr>
      <vt:lpstr>Introduction</vt:lpstr>
      <vt:lpstr>System Analysis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Development and Implementation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User’s Guide</vt:lpstr>
      <vt:lpstr>Thanks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Ticket Reservation System</dc:title>
  <dc:creator>Talha</dc:creator>
  <cp:lastModifiedBy>Talha</cp:lastModifiedBy>
  <cp:revision>16</cp:revision>
  <dcterms:created xsi:type="dcterms:W3CDTF">2021-08-26T11:43:05Z</dcterms:created>
  <dcterms:modified xsi:type="dcterms:W3CDTF">2021-08-26T14:56:19Z</dcterms:modified>
</cp:coreProperties>
</file>